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74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4" r:id="rId14"/>
    <p:sldId id="285" r:id="rId15"/>
    <p:sldId id="286" r:id="rId16"/>
    <p:sldId id="287" r:id="rId17"/>
    <p:sldId id="288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27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14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4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4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7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2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5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2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0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Analyzing Data Using Clustering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Tyler </a:t>
            </a:r>
            <a:r>
              <a:rPr lang="en-US" dirty="0" err="1" smtClean="0"/>
              <a:t>Borgard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52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Clustering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8125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Clustering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186716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Clustering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106098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One way to test a clustering method is to see if it identifies a known population</a:t>
            </a:r>
          </a:p>
          <a:p>
            <a:r>
              <a:rPr lang="en-US" dirty="0" smtClean="0"/>
              <a:t>Neutrophils have high values of Ly6G APC cy7</a:t>
            </a:r>
          </a:p>
          <a:p>
            <a:r>
              <a:rPr lang="en-US" dirty="0" smtClean="0"/>
              <a:t>Gaussian Mixture with 3 clusters:</a:t>
            </a:r>
          </a:p>
          <a:p>
            <a:pPr lvl="1"/>
            <a:r>
              <a:rPr lang="en-US" dirty="0" smtClean="0"/>
              <a:t>Split neutrophils into two clusters, one of which includes a lot of other cells too</a:t>
            </a:r>
          </a:p>
          <a:p>
            <a:r>
              <a:rPr lang="en-US" dirty="0" err="1" smtClean="0"/>
              <a:t>Kmeans</a:t>
            </a:r>
            <a:endParaRPr lang="en-US" dirty="0" smtClean="0"/>
          </a:p>
          <a:p>
            <a:pPr lvl="1"/>
            <a:r>
              <a:rPr lang="en-US" dirty="0" smtClean="0"/>
              <a:t>3 clusters: combined neutrophils and other cells into one cluster</a:t>
            </a:r>
          </a:p>
          <a:p>
            <a:pPr lvl="1"/>
            <a:r>
              <a:rPr lang="en-US" dirty="0" smtClean="0"/>
              <a:t>9 clusters: identifies neutrophils pretty well</a:t>
            </a:r>
          </a:p>
        </p:txBody>
      </p:sp>
    </p:spTree>
    <p:extLst>
      <p:ext uri="{BB962C8B-B14F-4D97-AF65-F5344CB8AC3E}">
        <p14:creationId xmlns:p14="http://schemas.microsoft.com/office/powerpoint/2010/main" val="105153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Unfortunately, these clustering methods aren’t perfectly consistent, as the next two plots will show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3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K1 trial 1 (same plot from earlier)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91" y="1601369"/>
            <a:ext cx="8047417" cy="4523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2581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K1 trial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60484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the trials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Trial 2 is way better at identifying the neutrophils</a:t>
            </a:r>
          </a:p>
          <a:p>
            <a:r>
              <a:rPr lang="en-US" dirty="0" smtClean="0"/>
              <a:t>Important question: how consistent are the clustering methods?</a:t>
            </a:r>
          </a:p>
          <a:p>
            <a:r>
              <a:rPr lang="en-US" dirty="0" smtClean="0"/>
              <a:t>We can test this by running 100 trials and plotting all the centroids together</a:t>
            </a:r>
          </a:p>
          <a:p>
            <a:pPr lvl="1"/>
            <a:r>
              <a:rPr lang="en-US" dirty="0" smtClean="0"/>
              <a:t>The fewer points we see, the more consistent the clustering method is</a:t>
            </a:r>
          </a:p>
          <a:p>
            <a:pPr lvl="1"/>
            <a:r>
              <a:rPr lang="en-US" dirty="0" smtClean="0"/>
              <a:t>If the points are very spread out, that’s a bad 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(K1)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46716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58872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splits the data into clusters, each of which is assigned a centroid</a:t>
            </a:r>
          </a:p>
          <a:p>
            <a:r>
              <a:rPr lang="en-US" dirty="0" smtClean="0"/>
              <a:t>The centroid of a cluster is the mean of all the points in the cluster</a:t>
            </a:r>
          </a:p>
          <a:p>
            <a:r>
              <a:rPr lang="en-US" dirty="0" smtClean="0"/>
              <a:t>Each point in the dataset is assigned to the cluster with the closest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83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978546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481293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2901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15837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928373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95677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876516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86807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77745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43092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Mixture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data is assumed to have a distribution equal to a linear superposition of Gaussians</a:t>
                </a:r>
              </a:p>
              <a:p>
                <a:r>
                  <a:rPr lang="en-US" dirty="0" smtClean="0"/>
                  <a:t>Each cluster is assigned a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US" dirty="0" smtClean="0"/>
                  <a:t>, a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Σ</m:t>
                    </m:r>
                  </m:oMath>
                </a14:m>
                <a:r>
                  <a:rPr lang="en-US" dirty="0" smtClean="0"/>
                  <a:t>, and a mixing coefficient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endParaRPr lang="en-US" dirty="0" smtClean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𝒩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/>
                                <a:ea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Each point in the dataset is assigned to the cluster whose Gaussian distribution is most “responsible” for “explaining” the point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406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784793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233022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744295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641490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Mixture appears to be more consistent than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smtClean="0"/>
              <a:t>The clustering appears to be more consistent with fewer clusters</a:t>
            </a:r>
          </a:p>
          <a:p>
            <a:r>
              <a:rPr lang="en-US" dirty="0" smtClean="0"/>
              <a:t>Gaussian Mixture with 3 clusters on K2 identifies the same exact centroids every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6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10 datasets (K1-K5, W1-W5)</a:t>
            </a:r>
          </a:p>
          <a:p>
            <a:r>
              <a:rPr lang="en-US" dirty="0" smtClean="0"/>
              <a:t>Each dataset includes 7 parameters, so each cell is effectively a point in 7D space</a:t>
            </a:r>
          </a:p>
          <a:p>
            <a:r>
              <a:rPr lang="en-US" dirty="0" smtClean="0"/>
              <a:t>To display the data, we plot every possible pair of axes against each other</a:t>
            </a:r>
          </a:p>
          <a:p>
            <a:pPr lvl="1"/>
            <a:r>
              <a:rPr lang="en-US" dirty="0" smtClean="0"/>
              <a:t>The result is a 7x7 grid of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9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Restrictions Made to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included points where:</a:t>
            </a:r>
          </a:p>
          <a:p>
            <a:pPr lvl="1"/>
            <a:r>
              <a:rPr lang="en-US" dirty="0" smtClean="0"/>
              <a:t>PI &lt; </a:t>
            </a:r>
            <a:r>
              <a:rPr lang="en-US" dirty="0" smtClean="0"/>
              <a:t>10000</a:t>
            </a:r>
          </a:p>
          <a:p>
            <a:pPr lvl="2"/>
            <a:r>
              <a:rPr lang="en-US" dirty="0" smtClean="0"/>
              <a:t>High PI means the cell is dead</a:t>
            </a:r>
            <a:endParaRPr lang="en-US" dirty="0" smtClean="0"/>
          </a:p>
          <a:p>
            <a:pPr lvl="1"/>
            <a:r>
              <a:rPr lang="en-US" dirty="0" smtClean="0"/>
              <a:t>CD45 PE &gt; </a:t>
            </a:r>
            <a:r>
              <a:rPr lang="en-US" dirty="0" smtClean="0"/>
              <a:t>10000</a:t>
            </a:r>
          </a:p>
          <a:p>
            <a:pPr lvl="2"/>
            <a:r>
              <a:rPr lang="en-US" dirty="0" smtClean="0"/>
              <a:t>High CD45 PE means the cell is a white blood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2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K1 </a:t>
            </a:r>
            <a:r>
              <a:rPr lang="en-US" dirty="0" smtClean="0"/>
              <a:t>Density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09916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K2 </a:t>
            </a:r>
            <a:r>
              <a:rPr lang="en-US" dirty="0" smtClean="0"/>
              <a:t>Density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4364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W1 </a:t>
            </a:r>
            <a:r>
              <a:rPr lang="en-US" dirty="0" smtClean="0"/>
              <a:t>Density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019464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W2 </a:t>
            </a:r>
            <a:r>
              <a:rPr lang="en-US" dirty="0" smtClean="0"/>
              <a:t>Density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77629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521</Words>
  <Application>Microsoft Office PowerPoint</Application>
  <PresentationFormat>On-screen Show (4:3)</PresentationFormat>
  <Paragraphs>67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Analyzing Data Using Clustering Methods</vt:lpstr>
      <vt:lpstr>Kmeans</vt:lpstr>
      <vt:lpstr>Gaussian Mixture</vt:lpstr>
      <vt:lpstr>About the data</vt:lpstr>
      <vt:lpstr>Restrictions Made to Datasets</vt:lpstr>
      <vt:lpstr>K1 Density Plot</vt:lpstr>
      <vt:lpstr>K2 Density Plot</vt:lpstr>
      <vt:lpstr>W1 Density Plot</vt:lpstr>
      <vt:lpstr>W2 Density Plot</vt:lpstr>
      <vt:lpstr>Example Clustering (K1)</vt:lpstr>
      <vt:lpstr>Example Clustering (K1)</vt:lpstr>
      <vt:lpstr>Example Clustering (K1)</vt:lpstr>
      <vt:lpstr>Evaluating the Plots</vt:lpstr>
      <vt:lpstr>Consistency</vt:lpstr>
      <vt:lpstr>K1 trial 1 (same plot from earlier)</vt:lpstr>
      <vt:lpstr>K1 trial 2</vt:lpstr>
      <vt:lpstr>Comparing the trials</vt:lpstr>
      <vt:lpstr>Centroid Plot (K1) </vt:lpstr>
      <vt:lpstr>Centroid Plot (K1)</vt:lpstr>
      <vt:lpstr>Centroid Plot (K1)</vt:lpstr>
      <vt:lpstr>Centroid Plot (K1)</vt:lpstr>
      <vt:lpstr>Centroid Plot (K2)</vt:lpstr>
      <vt:lpstr>Centroid Plot (K2)</vt:lpstr>
      <vt:lpstr>Centroid Plot (K2)</vt:lpstr>
      <vt:lpstr>Centroid Plot (K2)</vt:lpstr>
      <vt:lpstr>Centroid Plot (W1)</vt:lpstr>
      <vt:lpstr>Centroid Plot (W1)</vt:lpstr>
      <vt:lpstr>Centroid Plot (W1)</vt:lpstr>
      <vt:lpstr>Centroid Plot (W1)</vt:lpstr>
      <vt:lpstr>Centroid Plot (W2)</vt:lpstr>
      <vt:lpstr>Centroid Plot (W2)</vt:lpstr>
      <vt:lpstr>Centroid Plot (W2)</vt:lpstr>
      <vt:lpstr>Centroid Plot (W2)</vt:lpstr>
      <vt:lpstr>Conclusion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Data Using Clustering Methods</dc:title>
  <dc:creator>Borgard, Tyler Justin</dc:creator>
  <cp:lastModifiedBy>Borgard, Tyler Justin</cp:lastModifiedBy>
  <cp:revision>17</cp:revision>
  <dcterms:created xsi:type="dcterms:W3CDTF">2018-03-02T15:09:04Z</dcterms:created>
  <dcterms:modified xsi:type="dcterms:W3CDTF">2018-03-05T20:27:33Z</dcterms:modified>
</cp:coreProperties>
</file>